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20" r:id="rId3"/>
    <p:sldId id="272" r:id="rId4"/>
    <p:sldId id="273" r:id="rId5"/>
    <p:sldId id="274" r:id="rId6"/>
    <p:sldId id="275" r:id="rId7"/>
    <p:sldId id="27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377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7" r:id="rId24"/>
    <p:sldId id="278" r:id="rId25"/>
    <p:sldId id="279" r:id="rId26"/>
    <p:sldId id="281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6" r:id="rId51"/>
    <p:sldId id="304" r:id="rId52"/>
    <p:sldId id="305" r:id="rId53"/>
    <p:sldId id="307" r:id="rId54"/>
    <p:sldId id="308" r:id="rId55"/>
    <p:sldId id="309" r:id="rId56"/>
    <p:sldId id="310" r:id="rId57"/>
    <p:sldId id="311" r:id="rId58"/>
    <p:sldId id="312" r:id="rId59"/>
    <p:sldId id="324" r:id="rId60"/>
    <p:sldId id="325" r:id="rId61"/>
    <p:sldId id="333" r:id="rId62"/>
    <p:sldId id="326" r:id="rId63"/>
    <p:sldId id="327" r:id="rId64"/>
    <p:sldId id="328" r:id="rId65"/>
    <p:sldId id="329" r:id="rId66"/>
    <p:sldId id="330" r:id="rId67"/>
    <p:sldId id="317" r:id="rId68"/>
    <p:sldId id="331" r:id="rId69"/>
    <p:sldId id="334" r:id="rId70"/>
    <p:sldId id="313" r:id="rId71"/>
    <p:sldId id="314" r:id="rId72"/>
    <p:sldId id="321" r:id="rId73"/>
    <p:sldId id="322" r:id="rId74"/>
    <p:sldId id="323" r:id="rId75"/>
    <p:sldId id="332" r:id="rId76"/>
    <p:sldId id="315" r:id="rId77"/>
    <p:sldId id="316" r:id="rId78"/>
    <p:sldId id="335" r:id="rId79"/>
    <p:sldId id="318" r:id="rId80"/>
    <p:sldId id="319" r:id="rId81"/>
    <p:sldId id="336" r:id="rId82"/>
    <p:sldId id="352" r:id="rId83"/>
    <p:sldId id="351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53" r:id="rId93"/>
    <p:sldId id="354" r:id="rId94"/>
    <p:sldId id="345" r:id="rId95"/>
    <p:sldId id="346" r:id="rId96"/>
    <p:sldId id="347" r:id="rId97"/>
    <p:sldId id="355" r:id="rId98"/>
    <p:sldId id="348" r:id="rId99"/>
    <p:sldId id="349" r:id="rId100"/>
    <p:sldId id="362" r:id="rId101"/>
    <p:sldId id="350" r:id="rId102"/>
    <p:sldId id="356" r:id="rId103"/>
    <p:sldId id="357" r:id="rId104"/>
    <p:sldId id="358" r:id="rId105"/>
    <p:sldId id="359" r:id="rId106"/>
    <p:sldId id="360" r:id="rId107"/>
    <p:sldId id="361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8" r:id="rId1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://vk.com/kudinovoyoung?w=wall-47862163_30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116632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Слет актива Совета православных молодежных организаций</a:t>
            </a:r>
          </a:p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02-05.01.2015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102779"/>
            <a:ext cx="6984776" cy="4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9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1326"/>
            <a:ext cx="4543581" cy="682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2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4" y="441330"/>
            <a:ext cx="8951609" cy="597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2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2" y="404664"/>
            <a:ext cx="9153962" cy="610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2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036496" cy="60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8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7"/>
            <a:ext cx="4032448" cy="60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7995"/>
            <a:ext cx="4032448" cy="60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8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" y="332656"/>
            <a:ext cx="9138166" cy="609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4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39" y="1628800"/>
            <a:ext cx="7019736" cy="468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04664"/>
            <a:ext cx="35734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>Снежки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3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2" y="404664"/>
            <a:ext cx="9157522" cy="611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02" y="404664"/>
            <a:ext cx="9170401" cy="611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0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6" y="404664"/>
            <a:ext cx="9151045" cy="610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0" y="404664"/>
            <a:ext cx="9172749" cy="61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5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4" y="404664"/>
            <a:ext cx="4032448" cy="60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5" y="385686"/>
            <a:ext cx="4045079" cy="60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3" y="370533"/>
            <a:ext cx="4045074" cy="60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45074" cy="60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0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6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04456" cy="61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3940"/>
            <a:ext cx="4106952" cy="617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0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8478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Видео с заключительного концерта</a:t>
            </a:r>
          </a:p>
          <a:p>
            <a:pPr algn="ctr"/>
            <a:r>
              <a:rPr lang="en-US" sz="3200" dirty="0" smtClean="0">
                <a:hlinkClick r:id="rId2"/>
              </a:rPr>
              <a:t>http</a:t>
            </a:r>
            <a:r>
              <a:rPr lang="en-US" sz="3200" dirty="0">
                <a:hlinkClick r:id="rId2"/>
              </a:rPr>
              <a:t>://vk.com/kudinovoyoung?w=wall-47862163_303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431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5" y="88034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7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3705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Тема: Чревоугодие 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55" y="1556791"/>
            <a:ext cx="7305506" cy="487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7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389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4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6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8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1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1092" y="260648"/>
            <a:ext cx="74977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Игра: Убить дракона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43" y="1507741"/>
            <a:ext cx="7193456" cy="479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4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0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" y="332656"/>
            <a:ext cx="9136386" cy="609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5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0" y="404664"/>
            <a:ext cx="9156310" cy="610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5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3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7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6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6943" y="188640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Игры на знакомство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43" y="2276872"/>
            <a:ext cx="6587195" cy="43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89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4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4"/>
            <a:ext cx="34434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Зарядка 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7" y="1509712"/>
            <a:ext cx="7517224" cy="501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7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4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6" y="1255986"/>
            <a:ext cx="7573731" cy="505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2721" y="332656"/>
            <a:ext cx="48043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Тема: Любовь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6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6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2212" y="260647"/>
            <a:ext cx="5183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Послушания 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0" y="1509713"/>
            <a:ext cx="7341778" cy="48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0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10"/>
            <a:ext cx="9150551" cy="610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0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9" y="246847"/>
            <a:ext cx="4178735" cy="627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6846"/>
            <a:ext cx="4176465" cy="62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6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0" y="332656"/>
            <a:ext cx="9167409" cy="611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" y="332656"/>
            <a:ext cx="9128922" cy="609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5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46894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Игра: Бункер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2" y="1197234"/>
            <a:ext cx="7845476" cy="523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7342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62" y="404664"/>
            <a:ext cx="9165061" cy="611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9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8640"/>
            <a:ext cx="62376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Тема: Выживание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4593"/>
            <a:ext cx="7521708" cy="501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6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" y="404664"/>
            <a:ext cx="9133470" cy="609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8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10" y="75075"/>
            <a:ext cx="4436837" cy="666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5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0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14" y="193638"/>
            <a:ext cx="4237782" cy="636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577"/>
            <a:ext cx="4248472" cy="63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9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7097"/>
            <a:ext cx="7737554" cy="516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16632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Тема: </a:t>
            </a:r>
            <a:endParaRPr lang="ru-RU" sz="4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Медицинская помощь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90" y="332656"/>
            <a:ext cx="9169189" cy="61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6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" y="404664"/>
            <a:ext cx="9125287" cy="608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0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7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3" y="188640"/>
            <a:ext cx="4248472" cy="63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1" y="160911"/>
            <a:ext cx="4266927" cy="641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6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2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072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043" y="134334"/>
            <a:ext cx="8833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Коломенская духовная семинария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132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34" y="404664"/>
            <a:ext cx="9176234" cy="61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3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7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" y="332656"/>
            <a:ext cx="9131690" cy="609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1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4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" y="404664"/>
            <a:ext cx="9138166" cy="609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332656"/>
            <a:ext cx="9165704" cy="61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8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1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" y="404664"/>
            <a:ext cx="9113480" cy="608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5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836712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5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7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8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4" y="476672"/>
            <a:ext cx="9162713" cy="611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13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" y="443110"/>
            <a:ext cx="9118885" cy="60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4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7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93357" cy="613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4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27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</a:rPr>
              <a:t>Никитский храм д. </a:t>
            </a:r>
            <a:r>
              <a:rPr lang="ru-RU" sz="4400" b="1" i="1" dirty="0" err="1" smtClean="0">
                <a:solidFill>
                  <a:schemeClr val="accent3">
                    <a:lumMod val="50000"/>
                  </a:schemeClr>
                </a:solidFill>
              </a:rPr>
              <a:t>Бывалино</a:t>
            </a:r>
            <a:endParaRPr lang="ru-RU" sz="4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3" y="1196751"/>
            <a:ext cx="8123457" cy="542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9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5075"/>
            <a:ext cx="4392487" cy="659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4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8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" y="332656"/>
            <a:ext cx="9147560" cy="610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9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" y="404664"/>
            <a:ext cx="9137029" cy="60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2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" y="476672"/>
            <a:ext cx="9132901" cy="609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0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2" y="332656"/>
            <a:ext cx="9144568" cy="610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" y="404664"/>
            <a:ext cx="913238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1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1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6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6438"/>
            <a:ext cx="6977610" cy="465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3608" y="260648"/>
            <a:ext cx="3787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Молитва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77" y="332656"/>
            <a:ext cx="9212677" cy="614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5" y="1509713"/>
            <a:ext cx="7773647" cy="518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0280" y="332656"/>
            <a:ext cx="4603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</a:rPr>
              <a:t>Крестный ход</a:t>
            </a:r>
            <a:endParaRPr lang="ru-RU" sz="4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3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10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45154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Ночная игра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49700" cy="49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3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79</TotalTime>
  <Words>53</Words>
  <Application>Microsoft Office PowerPoint</Application>
  <PresentationFormat>Экран (4:3)</PresentationFormat>
  <Paragraphs>20</Paragraphs>
  <Slides>121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2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lord</dc:creator>
  <cp:lastModifiedBy>lord</cp:lastModifiedBy>
  <cp:revision>11</cp:revision>
  <dcterms:created xsi:type="dcterms:W3CDTF">2015-01-06T18:09:09Z</dcterms:created>
  <dcterms:modified xsi:type="dcterms:W3CDTF">2015-01-07T17:27:12Z</dcterms:modified>
</cp:coreProperties>
</file>